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4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9" r:id="rId9"/>
    <p:sldId id="264" r:id="rId10"/>
    <p:sldId id="270" r:id="rId11"/>
    <p:sldId id="265" r:id="rId12"/>
    <p:sldId id="267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22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1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425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7256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3376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09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996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31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0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882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82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75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31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350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11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3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7215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  <p:sldLayoutId id="21474840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767446" y="0"/>
            <a:ext cx="6096000" cy="70865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spcAft>
                <a:spcPts val="0"/>
              </a:spcAft>
            </a:pPr>
            <a:r>
              <a:rPr lang="es-ES_tradnl" sz="1200" b="1" u="sng" dirty="0">
                <a:latin typeface="Arial" panose="020B0604020202020204" pitchFamily="34" charset="0"/>
                <a:ea typeface="Batang"/>
              </a:rPr>
              <a:t>PROPUESTA DE SITIO WEB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 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ESCUELA	:	TECNOLOGÍAS DE LA INFORMACIÓN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CARRERA	:	COMPUTACIÓN E INFORMÁTICA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CURSO	:	</a:t>
            </a:r>
            <a:r>
              <a:rPr lang="es-ES_tradnl" sz="12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(1802) DESARROLLO DE ENTORNOS WEB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SEMESTRE	:	2019 – I</a:t>
            </a:r>
            <a:endParaRPr lang="es-PE" sz="12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r>
              <a:rPr lang="es-ES_tradnl" sz="1200" b="1" dirty="0">
                <a:latin typeface="Arial" panose="020B0604020202020204" pitchFamily="34" charset="0"/>
                <a:ea typeface="Batang"/>
              </a:rPr>
              <a:t>CICLO	:	</a:t>
            </a:r>
            <a:r>
              <a:rPr lang="es-ES_tradnl" sz="1200" b="1" dirty="0" smtClean="0">
                <a:latin typeface="Arial" panose="020B0604020202020204" pitchFamily="34" charset="0"/>
                <a:ea typeface="Batang"/>
              </a:rPr>
              <a:t>SEGUNDO</a:t>
            </a:r>
            <a:endParaRPr lang="es-PE" sz="1200" dirty="0" smtClean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  <a:tabLst>
                <a:tab pos="900430" algn="l"/>
              </a:tabLst>
            </a:pPr>
            <a:endParaRPr lang="es-PE" sz="1400" dirty="0">
              <a:latin typeface="Times New Roman" panose="02020603050405020304" pitchFamily="18" charset="0"/>
              <a:ea typeface="Batang"/>
            </a:endParaRPr>
          </a:p>
          <a:p>
            <a:pPr algn="ctr">
              <a:spcAft>
                <a:spcPts val="0"/>
              </a:spcAft>
              <a:tabLst>
                <a:tab pos="2806065" algn="ctr"/>
                <a:tab pos="4540250" algn="l"/>
              </a:tabLst>
            </a:pPr>
            <a:r>
              <a:rPr lang="es-ES_tradnl" sz="2000" kern="0" dirty="0">
                <a:latin typeface="Arial" panose="020B0604020202020204" pitchFamily="34" charset="0"/>
                <a:cs typeface="Arial" panose="020B0604020202020204" pitchFamily="34" charset="0"/>
              </a:rPr>
              <a:t>Instituto Superior</a:t>
            </a:r>
            <a:br>
              <a:rPr lang="es-ES_tradnl" sz="2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_tradnl" sz="2000" kern="0" dirty="0">
                <a:latin typeface="Arial" panose="020B0604020202020204" pitchFamily="34" charset="0"/>
                <a:cs typeface="Arial" panose="020B0604020202020204" pitchFamily="34" charset="0"/>
              </a:rPr>
              <a:t>Tecnológico Privado</a:t>
            </a:r>
            <a:br>
              <a:rPr lang="es-ES_tradnl" sz="20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_tradnl" sz="1100" b="1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CIBERTEC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</a:pPr>
            <a:r>
              <a:rPr lang="es-ES_tradnl" sz="1100" b="1" dirty="0"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  <a:endParaRPr lang="es-PE" sz="1100" b="1" u="sng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s-ES_tradnl" sz="1100" dirty="0">
                <a:latin typeface="Times New Roman" panose="02020603050405020304" pitchFamily="18" charset="0"/>
                <a:ea typeface="Batang"/>
              </a:rPr>
              <a:t> 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_tradnl" sz="1100" dirty="0">
                <a:latin typeface="Arial" panose="020B0604020202020204" pitchFamily="34" charset="0"/>
              </a:rPr>
              <a:t>Aguilar </a:t>
            </a:r>
            <a:r>
              <a:rPr lang="es-ES_tradnl" sz="1100" dirty="0" smtClean="0">
                <a:latin typeface="Arial" panose="020B0604020202020204" pitchFamily="34" charset="0"/>
              </a:rPr>
              <a:t>Cajahuringa, </a:t>
            </a:r>
            <a:r>
              <a:rPr lang="es-ES_tradnl" sz="1100" dirty="0">
                <a:latin typeface="Arial" panose="020B0604020202020204" pitchFamily="34" charset="0"/>
              </a:rPr>
              <a:t>Jorge </a:t>
            </a:r>
            <a:r>
              <a:rPr lang="es-ES_tradnl" sz="1100" dirty="0" smtClean="0">
                <a:latin typeface="Arial" panose="020B0604020202020204" pitchFamily="34" charset="0"/>
              </a:rPr>
              <a:t>Ricardo</a:t>
            </a:r>
            <a:r>
              <a:rPr lang="es-ES_tradnl" sz="1100" dirty="0">
                <a:latin typeface="Arial" panose="020B0604020202020204" pitchFamily="34" charset="0"/>
              </a:rPr>
              <a:t>		201812814</a:t>
            </a:r>
            <a:endParaRPr lang="es-PE" sz="1100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_tradnl" sz="1100" dirty="0" smtClean="0">
                <a:latin typeface="Arial" panose="020B0604020202020204" pitchFamily="34" charset="0"/>
              </a:rPr>
              <a:t>Rupay Huamani, Johan                                     </a:t>
            </a:r>
            <a:r>
              <a:rPr lang="es-ES_tradnl" sz="1100" dirty="0">
                <a:latin typeface="Arial" panose="020B0604020202020204" pitchFamily="34" charset="0"/>
              </a:rPr>
              <a:t>201812570</a:t>
            </a:r>
            <a:endParaRPr lang="es-PE" sz="1100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_tradnl" sz="1100" dirty="0" smtClean="0">
                <a:latin typeface="Arial" panose="020B0604020202020204" pitchFamily="34" charset="0"/>
              </a:rPr>
              <a:t>Aquino Huacso, Jheyson			201816986</a:t>
            </a:r>
            <a:endParaRPr lang="es-PE" sz="1100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_tradnl" sz="1100" dirty="0" smtClean="0">
                <a:latin typeface="Arial" panose="020B0604020202020204" pitchFamily="34" charset="0"/>
              </a:rPr>
              <a:t>Guzmán Poma, Alex				201816977</a:t>
            </a:r>
            <a:endParaRPr lang="es-PE" sz="1100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_tradnl" sz="1100" dirty="0" smtClean="0">
                <a:latin typeface="Arial" panose="020B0604020202020204" pitchFamily="34" charset="0"/>
              </a:rPr>
              <a:t>Esquen Gonzales, Milton			201814425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</a:pPr>
            <a:r>
              <a:rPr lang="es-ES_tradnl" sz="1100" b="1" dirty="0">
                <a:latin typeface="Arial" panose="020B0604020202020204" pitchFamily="34" charset="0"/>
                <a:cs typeface="Arial" panose="020B0604020202020204" pitchFamily="34" charset="0"/>
              </a:rPr>
              <a:t>Sección</a:t>
            </a:r>
            <a:r>
              <a:rPr lang="es-ES_tradnl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ES_tradnl" sz="1100" dirty="0" smtClean="0">
                <a:latin typeface="Arial" panose="020B0604020202020204" pitchFamily="34" charset="0"/>
                <a:ea typeface="Batang"/>
              </a:rPr>
              <a:t>T2AJ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</a:pPr>
            <a:r>
              <a:rPr lang="es-ES_tradnl" sz="1100" b="1" dirty="0">
                <a:latin typeface="Arial" panose="020B0604020202020204" pitchFamily="34" charset="0"/>
                <a:cs typeface="Arial" panose="020B0604020202020204" pitchFamily="34" charset="0"/>
              </a:rPr>
              <a:t>Carrera:</a:t>
            </a:r>
            <a:endParaRPr lang="es-PE" sz="1100" b="1" u="sng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s-ES_tradnl" sz="1100" dirty="0">
                <a:latin typeface="Times New Roman" panose="02020603050405020304" pitchFamily="18" charset="0"/>
                <a:ea typeface="Batang"/>
              </a:rPr>
              <a:t> 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ES_tradnl" sz="1100" dirty="0" smtClean="0">
                <a:latin typeface="Arial" panose="020B0604020202020204" pitchFamily="34" charset="0"/>
                <a:ea typeface="Batang"/>
              </a:rPr>
              <a:t>Computación </a:t>
            </a:r>
            <a:r>
              <a:rPr lang="es-ES_tradnl" sz="1100" dirty="0">
                <a:latin typeface="Arial" panose="020B0604020202020204" pitchFamily="34" charset="0"/>
                <a:ea typeface="Batang"/>
              </a:rPr>
              <a:t>e </a:t>
            </a:r>
            <a:r>
              <a:rPr lang="es-ES_tradnl" sz="1100" dirty="0" smtClean="0">
                <a:latin typeface="Arial" panose="020B0604020202020204" pitchFamily="34" charset="0"/>
                <a:ea typeface="Batang"/>
              </a:rPr>
              <a:t>Informática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>
              <a:spcAft>
                <a:spcPts val="0"/>
              </a:spcAft>
            </a:pPr>
            <a:r>
              <a:rPr lang="es-ES_tradnl" sz="1100" dirty="0">
                <a:latin typeface="Arial" panose="020B0604020202020204" pitchFamily="34" charset="0"/>
                <a:ea typeface="Batang"/>
              </a:rPr>
              <a:t> 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algn="just">
              <a:spcAft>
                <a:spcPts val="0"/>
              </a:spcAft>
            </a:pPr>
            <a:r>
              <a:rPr lang="es-ES_tradnl" sz="1100" b="1" dirty="0">
                <a:latin typeface="Arial" panose="020B0604020202020204" pitchFamily="34" charset="0"/>
                <a:cs typeface="Arial" panose="020B0604020202020204" pitchFamily="34" charset="0"/>
              </a:rPr>
              <a:t>Tema:</a:t>
            </a:r>
            <a:endParaRPr lang="es-PE" sz="1100" b="1" u="sng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s-ES_tradnl" sz="1100" dirty="0">
                <a:latin typeface="Times New Roman" panose="02020603050405020304" pitchFamily="18" charset="0"/>
                <a:ea typeface="Batang"/>
              </a:rPr>
              <a:t> 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ES_tradnl" sz="1100" dirty="0">
                <a:latin typeface="Arial" panose="020B0604020202020204" pitchFamily="34" charset="0"/>
                <a:ea typeface="Batang"/>
              </a:rPr>
              <a:t>Proyecto del sitio web </a:t>
            </a:r>
            <a:r>
              <a:rPr lang="es-ES_tradnl" sz="1100" b="1" dirty="0">
                <a:latin typeface="Arial" panose="020B0604020202020204" pitchFamily="34" charset="0"/>
                <a:ea typeface="Batang"/>
              </a:rPr>
              <a:t>“Takagi show”</a:t>
            </a:r>
            <a:endParaRPr lang="es-PE" sz="1100" dirty="0">
              <a:latin typeface="Times New Roman" panose="02020603050405020304" pitchFamily="18" charset="0"/>
              <a:ea typeface="Batang"/>
            </a:endParaRPr>
          </a:p>
          <a:p>
            <a:pPr>
              <a:spcAft>
                <a:spcPts val="0"/>
              </a:spcAft>
            </a:pPr>
            <a:r>
              <a:rPr lang="es-ES_tradnl" sz="1400" dirty="0">
                <a:latin typeface="Arial" panose="020B0604020202020204" pitchFamily="34" charset="0"/>
                <a:ea typeface="Batang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/>
            </a:endParaRPr>
          </a:p>
          <a:p>
            <a:pPr>
              <a:spcAft>
                <a:spcPts val="0"/>
              </a:spcAft>
            </a:pPr>
            <a:r>
              <a:rPr lang="es-ES_tradnl" sz="1400" dirty="0">
                <a:latin typeface="Arial" panose="020B0604020202020204" pitchFamily="34" charset="0"/>
                <a:ea typeface="Batang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/>
            </a:endParaRPr>
          </a:p>
          <a:p>
            <a:pPr algn="ctr">
              <a:spcAft>
                <a:spcPts val="0"/>
              </a:spcAft>
            </a:pPr>
            <a:r>
              <a:rPr lang="es-ES_tradnl" sz="2800" b="1" dirty="0">
                <a:latin typeface="Arial" panose="020B0604020202020204" pitchFamily="34" charset="0"/>
                <a:ea typeface="Batang"/>
              </a:rPr>
              <a:t>2019</a:t>
            </a:r>
            <a:endParaRPr lang="es-PE" sz="2800" dirty="0">
              <a:latin typeface="Times New Roman" panose="02020603050405020304" pitchFamily="18" charset="0"/>
              <a:ea typeface="Batang"/>
            </a:endParaRPr>
          </a:p>
          <a:p>
            <a:pPr>
              <a:spcAft>
                <a:spcPts val="0"/>
              </a:spcAft>
            </a:pPr>
            <a:r>
              <a:rPr lang="es-ES_tradnl" sz="1400" dirty="0">
                <a:latin typeface="Arial" panose="020B0604020202020204" pitchFamily="34" charset="0"/>
                <a:ea typeface="Batang"/>
              </a:rPr>
              <a:t> </a:t>
            </a:r>
            <a:endParaRPr lang="es-PE" sz="1400" dirty="0">
              <a:effectLst/>
              <a:latin typeface="Times New Roman" panose="02020603050405020304" pitchFamily="18" charset="0"/>
              <a:ea typeface="Batang"/>
            </a:endParaRPr>
          </a:p>
        </p:txBody>
      </p:sp>
    </p:spTree>
    <p:extLst>
      <p:ext uri="{BB962C8B-B14F-4D97-AF65-F5344CB8AC3E}">
        <p14:creationId xmlns:p14="http://schemas.microsoft.com/office/powerpoint/2010/main" val="57595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299" y="-1"/>
            <a:ext cx="75819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17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318" y="0"/>
            <a:ext cx="550718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945" y="362250"/>
            <a:ext cx="5114109" cy="61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4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227" y="571500"/>
            <a:ext cx="8562109" cy="612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78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562" y="395287"/>
            <a:ext cx="6238875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78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876300" y="66675"/>
            <a:ext cx="1084897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Contenido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CIBERTEC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Carátula  ...………………………………………………………………………………………………….. 1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1.  Descripción del Proyecto  ……………………………………………………………………………... 3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2.  Justificación del Proyecto  …………………………………………………………………………….. 4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3.  Conclusiones  ………………….……………………………………………………………………….. 5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4.  Anexos  ………………………………………………………………………………………………….. 6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  <a:tabLst>
                <a:tab pos="900430" algn="l"/>
              </a:tabLs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4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912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38150" y="266596"/>
            <a:ext cx="870585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lvl="0"/>
            <a:r>
              <a:rPr lang="es-ES_tradnl" b="1" dirty="0"/>
              <a:t>DESCRIPCIÓN DEL PROYECTO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dirty="0"/>
              <a:t>Si no sabes nada </a:t>
            </a:r>
            <a:r>
              <a:rPr lang="es-ES_tradnl" dirty="0" smtClean="0"/>
              <a:t>acerca </a:t>
            </a:r>
            <a:r>
              <a:rPr lang="es-ES_tradnl" dirty="0"/>
              <a:t>de tus juegos o juego favorito, te presentamos Takagi Show que es una página web de juegos y que </a:t>
            </a:r>
            <a:r>
              <a:rPr lang="es-ES_tradnl" dirty="0" smtClean="0"/>
              <a:t>podrás </a:t>
            </a:r>
            <a:r>
              <a:rPr lang="es-ES_tradnl" dirty="0"/>
              <a:t>disfrutar desde tu computadora, celular o </a:t>
            </a:r>
            <a:r>
              <a:rPr lang="es-ES_tradnl" dirty="0" smtClean="0"/>
              <a:t>Tablet. Además </a:t>
            </a:r>
            <a:r>
              <a:rPr lang="es-ES_tradnl" dirty="0"/>
              <a:t>trae las últimas noticias de tus juegos favoritas.</a:t>
            </a:r>
            <a:endParaRPr lang="es-PE" dirty="0"/>
          </a:p>
          <a:p>
            <a:r>
              <a:rPr lang="es-ES_tradnl" dirty="0"/>
              <a:t>El proyecto web </a:t>
            </a:r>
            <a:r>
              <a:rPr lang="es-ES_tradnl" b="1" dirty="0"/>
              <a:t>“Takagi Show”</a:t>
            </a:r>
            <a:r>
              <a:rPr lang="es-ES_tradnl" dirty="0"/>
              <a:t> es un sitio web que muestra las películas de acuerdo a tu gusto. </a:t>
            </a:r>
            <a:endParaRPr lang="es-PE" dirty="0"/>
          </a:p>
          <a:p>
            <a:pPr lvl="0"/>
            <a:r>
              <a:rPr lang="es-ES_tradnl" dirty="0" smtClean="0"/>
              <a:t>.Los </a:t>
            </a:r>
            <a:r>
              <a:rPr lang="es-ES_tradnl" dirty="0"/>
              <a:t>últimos estrenos</a:t>
            </a:r>
            <a:endParaRPr lang="es-PE" dirty="0"/>
          </a:p>
          <a:p>
            <a:pPr lvl="0"/>
            <a:r>
              <a:rPr lang="es-ES_tradnl" dirty="0" smtClean="0"/>
              <a:t>.Las </a:t>
            </a:r>
            <a:r>
              <a:rPr lang="es-ES_tradnl" dirty="0"/>
              <a:t>ultimas noticias</a:t>
            </a:r>
            <a:endParaRPr lang="es-PE" dirty="0"/>
          </a:p>
          <a:p>
            <a:pPr lvl="0"/>
            <a:r>
              <a:rPr lang="es-ES_tradnl" dirty="0" smtClean="0"/>
              <a:t>.Los clásicos</a:t>
            </a:r>
            <a:endParaRPr lang="es-PE" dirty="0"/>
          </a:p>
          <a:p>
            <a:pPr>
              <a:spcAft>
                <a:spcPts val="0"/>
              </a:spcAf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>
              <a:spcAft>
                <a:spcPts val="0"/>
              </a:spcAft>
            </a:pPr>
            <a:r>
              <a:rPr lang="es-ES_tradnl" b="1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dirty="0">
              <a:latin typeface="Times New Roman" panose="02020603050405020304" pitchFamily="18" charset="0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747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66750" y="488156"/>
            <a:ext cx="9448800" cy="5524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6695">
              <a:lnSpc>
                <a:spcPct val="150000"/>
              </a:lnSpc>
              <a:spcAft>
                <a:spcPts val="0"/>
              </a:spcAft>
            </a:pPr>
            <a:r>
              <a:rPr lang="es-ES_tradnl" sz="1000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000" dirty="0"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r>
              <a:rPr lang="es-ES_tradnl" sz="1000" b="1" dirty="0">
                <a:latin typeface="Arial" panose="020B0604020202020204" pitchFamily="34" charset="0"/>
                <a:ea typeface="Batang" panose="02030600000101010101" pitchFamily="18" charset="-127"/>
              </a:rPr>
              <a:t>2</a:t>
            </a:r>
            <a:r>
              <a:rPr lang="es-ES_tradnl" sz="2000" b="1" dirty="0" smtClean="0">
                <a:latin typeface="Arial" panose="020B0604020202020204" pitchFamily="34" charset="0"/>
                <a:ea typeface="Batang" panose="02030600000101010101" pitchFamily="18" charset="-127"/>
              </a:rPr>
              <a:t>.</a:t>
            </a:r>
            <a:r>
              <a:rPr lang="es-ES_tradnl" b="1" dirty="0"/>
              <a:t> .  JUSTIFICAIÓN DEL PROYECTO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dirty="0"/>
              <a:t>Implementar el sitio web </a:t>
            </a:r>
            <a:r>
              <a:rPr lang="es-ES_tradnl" b="1" dirty="0"/>
              <a:t>“Takigi Show”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pPr lvl="0"/>
            <a:r>
              <a:rPr lang="es-ES_tradnl" dirty="0"/>
              <a:t>Las personas </a:t>
            </a:r>
            <a:r>
              <a:rPr lang="es-ES_tradnl" dirty="0" smtClean="0"/>
              <a:t>conocerán </a:t>
            </a:r>
            <a:r>
              <a:rPr lang="es-ES_tradnl" dirty="0"/>
              <a:t>más de sus juegos favoritos.</a:t>
            </a:r>
            <a:endParaRPr lang="es-PE" dirty="0"/>
          </a:p>
          <a:p>
            <a:pPr lvl="0"/>
            <a:r>
              <a:rPr lang="es-ES_tradnl" dirty="0"/>
              <a:t>A través de la página brindar publicidad a los juegos, noticias y retro.</a:t>
            </a:r>
            <a:endParaRPr lang="es-PE" dirty="0"/>
          </a:p>
          <a:p>
            <a:pPr lvl="0"/>
            <a:r>
              <a:rPr lang="es-ES_tradnl" dirty="0"/>
              <a:t>Incrementar el número de visitas, para dar publicidad a las empresas y los proveedores </a:t>
            </a:r>
            <a:endParaRPr lang="es-PE" dirty="0"/>
          </a:p>
          <a:p>
            <a:r>
              <a:rPr lang="es-ES_tradnl" dirty="0"/>
              <a:t> </a:t>
            </a:r>
            <a:endParaRPr lang="es-PE" dirty="0"/>
          </a:p>
          <a:p>
            <a:r>
              <a:rPr lang="es-ES_tradnl" dirty="0"/>
              <a:t>Los beneficiarios directos de este proyecto son:</a:t>
            </a:r>
            <a:endParaRPr lang="es-PE" dirty="0"/>
          </a:p>
          <a:p>
            <a:pPr lvl="0"/>
            <a:r>
              <a:rPr lang="es-ES_tradnl" dirty="0"/>
              <a:t>Juegos de varios </a:t>
            </a:r>
            <a:r>
              <a:rPr lang="es-ES_tradnl" dirty="0" smtClean="0"/>
              <a:t>géneros, retros </a:t>
            </a:r>
            <a:r>
              <a:rPr lang="es-ES_tradnl" dirty="0"/>
              <a:t>y estrenos.</a:t>
            </a:r>
            <a:endParaRPr lang="es-PE" dirty="0"/>
          </a:p>
          <a:p>
            <a:pPr lvl="0"/>
            <a:r>
              <a:rPr lang="es-ES_tradnl" dirty="0"/>
              <a:t>Noticias de los últimos juegos. </a:t>
            </a:r>
            <a:endParaRPr lang="es-PE" dirty="0"/>
          </a:p>
          <a:p>
            <a:r>
              <a:rPr lang="es-ES_tradnl" dirty="0"/>
              <a:t>Los beneficiarios indirectos de este proyecto:</a:t>
            </a:r>
            <a:endParaRPr lang="es-PE" dirty="0"/>
          </a:p>
          <a:p>
            <a:pPr lvl="0"/>
            <a:r>
              <a:rPr lang="es-ES_tradnl" dirty="0"/>
              <a:t>Publicidad a las empresas de los juegos creados.</a:t>
            </a:r>
            <a:endParaRPr lang="es-PE" dirty="0"/>
          </a:p>
          <a:p>
            <a:pPr lvl="0"/>
            <a:r>
              <a:rPr lang="es-ES_tradnl" dirty="0"/>
              <a:t>Noticias en un </a:t>
            </a:r>
            <a:r>
              <a:rPr lang="es-ES_tradnl" dirty="0" smtClean="0"/>
              <a:t>pagina </a:t>
            </a:r>
            <a:r>
              <a:rPr lang="es-ES_tradnl" dirty="0"/>
              <a:t>de juegos.</a:t>
            </a:r>
            <a:endParaRPr lang="es-PE" dirty="0"/>
          </a:p>
          <a:p>
            <a:pPr>
              <a:spcAft>
                <a:spcPts val="0"/>
              </a:spcAft>
            </a:pPr>
            <a:endParaRPr lang="es-PE" dirty="0"/>
          </a:p>
          <a:p>
            <a:pPr marL="226695">
              <a:lnSpc>
                <a:spcPct val="150000"/>
              </a:lnSpc>
              <a:spcAft>
                <a:spcPts val="0"/>
              </a:spcAft>
            </a:pPr>
            <a:r>
              <a:rPr lang="es-ES_tradnl" sz="1000" dirty="0">
                <a:latin typeface="Arial" panose="020B0604020202020204" pitchFamily="34" charset="0"/>
                <a:ea typeface="Batang" panose="02030600000101010101" pitchFamily="18" charset="-127"/>
              </a:rPr>
              <a:t/>
            </a:r>
            <a:br>
              <a:rPr lang="es-ES_tradnl" sz="1000" dirty="0">
                <a:latin typeface="Arial" panose="020B0604020202020204" pitchFamily="34" charset="0"/>
                <a:ea typeface="Batang" panose="02030600000101010101" pitchFamily="18" charset="-127"/>
              </a:rPr>
            </a:br>
            <a:r>
              <a:rPr lang="es-ES_tradnl" sz="1000" dirty="0">
                <a:latin typeface="Arial" panose="020B0604020202020204" pitchFamily="34" charset="0"/>
                <a:ea typeface="Batang" panose="02030600000101010101" pitchFamily="18" charset="-127"/>
              </a:rPr>
              <a:t> </a:t>
            </a:r>
            <a:endParaRPr lang="es-PE" sz="10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0502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95325" y="1567354"/>
            <a:ext cx="87058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000" b="1" dirty="0" smtClean="0">
                <a:latin typeface="Arial" panose="020B0604020202020204" pitchFamily="34" charset="0"/>
                <a:ea typeface="Batang" panose="02030600000101010101" pitchFamily="18" charset="-127"/>
              </a:rPr>
              <a:t>3. </a:t>
            </a:r>
            <a:r>
              <a:rPr lang="es-ES_tradnl" b="1" dirty="0"/>
              <a:t>CONCLUSIONES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b="1" dirty="0"/>
              <a:t> </a:t>
            </a:r>
            <a:endParaRPr lang="es-PE" dirty="0"/>
          </a:p>
          <a:p>
            <a:r>
              <a:rPr lang="es-ES_tradnl" dirty="0"/>
              <a:t>La construcción y desarrollo de este proyecto web nos permite concluir en lo siguiente:</a:t>
            </a:r>
            <a:endParaRPr lang="es-PE" dirty="0"/>
          </a:p>
          <a:p>
            <a:r>
              <a:rPr lang="es-ES_tradnl" dirty="0"/>
              <a:t> </a:t>
            </a:r>
            <a:endParaRPr lang="es-PE" dirty="0"/>
          </a:p>
          <a:p>
            <a:pPr lvl="0"/>
            <a:r>
              <a:rPr lang="es-ES_tradnl" dirty="0"/>
              <a:t>Investigar acerca de los diferentes juegos y recordar nuestra niñez que nos  </a:t>
            </a:r>
            <a:r>
              <a:rPr lang="es-ES_tradnl" dirty="0" smtClean="0"/>
              <a:t>podrás </a:t>
            </a:r>
            <a:r>
              <a:rPr lang="es-ES_tradnl" dirty="0"/>
              <a:t>sacar una sonrisa o una lagrima.</a:t>
            </a:r>
            <a:endParaRPr lang="es-PE" dirty="0"/>
          </a:p>
          <a:p>
            <a:pPr lvl="0"/>
            <a:r>
              <a:rPr lang="es-ES_tradnl" dirty="0"/>
              <a:t>Brindar información clara y actualizada de los últimos juegos.</a:t>
            </a:r>
            <a:endParaRPr lang="es-PE" dirty="0"/>
          </a:p>
          <a:p>
            <a:pPr lvl="0"/>
            <a:r>
              <a:rPr lang="es-ES_tradnl" dirty="0"/>
              <a:t>Incrementara el numero de ventas de los juegos.</a:t>
            </a:r>
            <a:endParaRPr lang="es-PE" dirty="0"/>
          </a:p>
          <a:p>
            <a:r>
              <a:rPr lang="es-ES_tradnl" dirty="0"/>
              <a:t> </a:t>
            </a:r>
            <a:endParaRPr lang="es-PE" dirty="0"/>
          </a:p>
          <a:p>
            <a:pPr>
              <a:spcAft>
                <a:spcPts val="0"/>
              </a:spcAft>
            </a:pP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622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85775" y="26571"/>
            <a:ext cx="1446230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_tradnl" altLang="es-PE" sz="1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Batang" panose="02030600000101010101" pitchFamily="18" charset="-127"/>
                <a:cs typeface="Arial" panose="020B0604020202020204" pitchFamily="34" charset="0"/>
              </a:rPr>
              <a:t>3.  </a:t>
            </a:r>
            <a:r>
              <a:rPr kumimoji="0" lang="es-ES_tradnl" altLang="es-PE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Batang" panose="02030600000101010101" pitchFamily="18" charset="-127"/>
                <a:cs typeface="Arial" panose="020B0604020202020204" pitchFamily="34" charset="0"/>
              </a:rPr>
              <a:t>ANEXOS</a:t>
            </a:r>
            <a:endParaRPr kumimoji="0" lang="es-PE" altLang="es-PE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altLang="es-P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590550" y="4750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_tradnl" altLang="es-PE" sz="1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Batang" panose="02030600000101010101" pitchFamily="18" charset="-127"/>
                <a:cs typeface="Arial" panose="020B0604020202020204" pitchFamily="34" charset="0"/>
              </a:rPr>
              <a:t>Mapa de Sitio del Proyecto </a:t>
            </a:r>
            <a:endParaRPr kumimoji="0" lang="es-PE" altLang="es-PE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E" altLang="es-P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265" y="1152842"/>
            <a:ext cx="6943061" cy="45523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9318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 Image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253" y="72737"/>
            <a:ext cx="6681355" cy="671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7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87" y="366712"/>
            <a:ext cx="4162425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6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0 Imagen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891" y="0"/>
            <a:ext cx="61098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3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178</TotalTime>
  <Words>15</Words>
  <Application>Microsoft Office PowerPoint</Application>
  <PresentationFormat>Panorámica</PresentationFormat>
  <Paragraphs>91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Batang</vt:lpstr>
      <vt:lpstr>Calibri</vt:lpstr>
      <vt:lpstr>Century Gothic</vt:lpstr>
      <vt:lpstr>Symbol</vt:lpstr>
      <vt:lpstr>Times New Roman</vt:lpstr>
      <vt:lpstr>Wingdings 3</vt:lpstr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Windows</dc:creator>
  <cp:lastModifiedBy>SUITE</cp:lastModifiedBy>
  <cp:revision>13</cp:revision>
  <dcterms:created xsi:type="dcterms:W3CDTF">2018-12-14T02:16:25Z</dcterms:created>
  <dcterms:modified xsi:type="dcterms:W3CDTF">2019-07-03T14:29:01Z</dcterms:modified>
</cp:coreProperties>
</file>

<file path=docProps/thumbnail.jpeg>
</file>